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7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2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1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7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4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6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1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EB8FE-1F41-4B0C-88D8-D61F41837A8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F1675-2003-46DA-A51A-8390F5E3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307"/>
            <a:ext cx="12192000" cy="630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4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38"/>
            <a:ext cx="12192000" cy="61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0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095"/>
            <a:ext cx="12192000" cy="616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111"/>
            <a:ext cx="12192000" cy="61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" y="0"/>
            <a:ext cx="12188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581"/>
            <a:ext cx="12192000" cy="59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4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076"/>
            <a:ext cx="12192000" cy="57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5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60"/>
            <a:ext cx="12192000" cy="60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730"/>
            <a:ext cx="12192000" cy="59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9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293"/>
            <a:ext cx="12192000" cy="61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6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694"/>
            <a:ext cx="12192000" cy="43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5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792"/>
            <a:ext cx="12192000" cy="596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4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26" y="0"/>
            <a:ext cx="11289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7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831"/>
            <a:ext cx="12192000" cy="57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0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679"/>
            <a:ext cx="12192000" cy="57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230"/>
            <a:ext cx="12192000" cy="582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5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858"/>
            <a:ext cx="12192000" cy="55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364"/>
            <a:ext cx="12192000" cy="60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4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682"/>
            <a:ext cx="12192000" cy="614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5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507"/>
            <a:ext cx="12192000" cy="61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2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6"/>
            <a:ext cx="12192000" cy="68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7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831"/>
            <a:ext cx="12192000" cy="40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693"/>
            <a:ext cx="12192000" cy="56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821"/>
            <a:ext cx="12192000" cy="59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te a new document." ma:contentTypeScope="" ma:versionID="dd3d14c81bb1215cae783be5a047210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c89f5b4da227320ed650ba4fa1c3ef6b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849E3E1-7547-4B0B-A9FE-31473E287BB0}"/>
</file>

<file path=customXml/itemProps2.xml><?xml version="1.0" encoding="utf-8"?>
<ds:datastoreItem xmlns:ds="http://schemas.openxmlformats.org/officeDocument/2006/customXml" ds:itemID="{090511A9-26B8-4E6C-9653-B20C4EF63448}"/>
</file>

<file path=customXml/itemProps3.xml><?xml version="1.0" encoding="utf-8"?>
<ds:datastoreItem xmlns:ds="http://schemas.openxmlformats.org/officeDocument/2006/customXml" ds:itemID="{5D28F414-5494-452D-88C4-288B85AFAE2C}"/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Dinuca</dc:creator>
  <cp:lastModifiedBy>Claudia Dinuca</cp:lastModifiedBy>
  <cp:revision>5</cp:revision>
  <dcterms:created xsi:type="dcterms:W3CDTF">2021-11-10T05:47:03Z</dcterms:created>
  <dcterms:modified xsi:type="dcterms:W3CDTF">2021-11-10T06:00:55Z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